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4" r:id="rId8"/>
    <p:sldId id="265" r:id="rId9"/>
    <p:sldId id="266" r:id="rId10"/>
    <p:sldId id="261" r:id="rId11"/>
    <p:sldId id="263" r:id="rId12"/>
    <p:sldId id="269" r:id="rId13"/>
    <p:sldId id="270" r:id="rId14"/>
    <p:sldId id="271" r:id="rId15"/>
    <p:sldId id="282" r:id="rId16"/>
    <p:sldId id="272" r:id="rId17"/>
    <p:sldId id="274" r:id="rId18"/>
    <p:sldId id="278" r:id="rId19"/>
    <p:sldId id="279" r:id="rId20"/>
    <p:sldId id="280" r:id="rId21"/>
    <p:sldId id="26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CF63-5DB4-428A-B4AB-83EC504A0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00615-8508-4957-8211-1C5F1D8D8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EE99-CEE9-46E8-99E5-9E13D2FC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7ED8-457D-4A5B-8A3F-CCC5ABC1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6BB5-D170-4AB2-8BE7-8D66AB33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0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BA63-C3A7-43AD-8AE8-ABB8A558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A7121-A6ED-4935-99EA-7C876EBAE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48B78-BB83-4E99-B619-694A2EDC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3B69A-4E15-4C24-9AA1-7A2D6B2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EB18-C321-4A59-8D9A-31AE211B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00B12-DB67-4AF2-AE11-AD8EC2F18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C0801-C55C-4B04-B837-FA745066F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85D13-99B7-458E-A9EA-BB71098A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6AA23-BF32-49C4-9209-2AA20787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351E2-25F5-4A87-954F-E1DEE1A5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9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CB0B-76DC-4A7C-AAD8-F905BA60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3BA3-BCD1-433E-9A1E-A97878741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60C2B-AB3B-42E1-97DB-183FF86D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15E37-B89E-4407-8270-7A979780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60348-EE96-4CF7-B95E-E26E8EBF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1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B243-076B-45D4-BBC9-4C9037EB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A49B-39EF-401C-82A8-744764056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8F08E-808A-404A-93D4-12E27E0A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BF0D-C13D-488A-A2F6-B06E37EB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DA6D2-E5E1-4EAE-9CA7-A8D1977C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E84B-F3C9-46DF-830A-4EA839B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A7EE-942F-4348-978A-8709468C4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AF0A3-71E4-4C66-AD1D-095ABF46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90E87-3080-470E-8A76-07C413A8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F40A0-0DC0-4854-ABEA-23E1AF37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65EDF-7336-45E1-ADC0-129614D6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2A5A-1B63-4F14-8C15-C0FF6E4F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2FA9-C367-4846-BE61-E8F239E5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B8F7-1B3B-4939-9D06-E35983751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3B190-B13E-4E03-B0F5-E39A18A4A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94175-BD2E-47D0-A619-0E1CAC264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19CCB-85F7-4108-ACE3-384F799E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401E0-46F5-48A4-BC29-7B87E551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C7BCE-4CA7-41E4-A154-2C282F49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6102-33A7-4CD6-8B92-6274C41B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3D296-0FF7-4901-AA84-B300AF18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7F623-56CC-40CA-951B-045CE76C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8EFF7-34F6-4F60-81F0-05DF2391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6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7FAAF-2AD3-421C-840C-DE2A1F40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1DB27-8491-454E-83A5-803356C4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8EAB7-69B1-42C0-BDAC-A3F97A1B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0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A3D5-68C6-4FBE-A2D2-D327E331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A9F9-E744-48C2-86F9-5285CB107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5EADB-0591-4559-91FB-F15EA5113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1B501-7F2F-4A86-B37A-FB3B846D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C591-46D0-4F64-9AE8-2C962888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A62BE-D10C-4C11-AE85-3A369F88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5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C7F7-B15D-4981-8E38-3BA8EFD3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FD9AB-85CD-456B-900B-803D980DE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ED390-4F38-4FFB-92CC-186FC80B2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7BBDF-B2AD-4EAE-9351-308855CB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B073D-9654-467C-B5F3-1ED533F5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95692-0DD4-453B-A1D9-76BBABA6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EE081-1983-475D-8127-705B7E9D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71A67-B1E4-4B56-9B14-CD8BA4457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F4F39-FCB4-46F7-8D02-A934026A8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0164-2496-4957-8627-647B8189A2CE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0D60-00E7-4F81-A177-F800F3B54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72A3-90FA-4994-A463-518DC43F2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03239-17F8-4CC3-9943-F812CE92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org/downloa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16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DF5ADD19-1D9B-48EE-87DF-0C2601E05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28298"/>
            <a:ext cx="6542117" cy="3644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8F61AE-7350-4DDC-9159-2D60C2DF1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RASBERRY PI</a:t>
            </a:r>
            <a:b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9736A-4EA0-4024-83DE-6FE489162617}"/>
              </a:ext>
            </a:extLst>
          </p:cNvPr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By: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Krishna Kumar Sah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E. E. COM.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Firmware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Real Time Solutions </a:t>
            </a:r>
          </a:p>
        </p:txBody>
      </p:sp>
    </p:spTree>
    <p:extLst>
      <p:ext uri="{BB962C8B-B14F-4D97-AF65-F5344CB8AC3E}">
        <p14:creationId xmlns:p14="http://schemas.microsoft.com/office/powerpoint/2010/main" val="386756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0100-3E00-44A7-818E-D0FB07FD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Cont.</a:t>
            </a:r>
          </a:p>
        </p:txBody>
      </p:sp>
      <p:pic>
        <p:nvPicPr>
          <p:cNvPr id="5" name="Content Placeholder 4" descr="A circuit board&#10;&#10;Description generated with very high confidence">
            <a:extLst>
              <a:ext uri="{FF2B5EF4-FFF2-40B4-BE49-F238E27FC236}">
                <a16:creationId xmlns:a16="http://schemas.microsoft.com/office/drawing/2014/main" id="{3617E06D-5516-4ACC-86BB-0CAF95C9C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67" y="1825625"/>
            <a:ext cx="6360865" cy="4351338"/>
          </a:xfrm>
        </p:spPr>
      </p:pic>
    </p:spTree>
    <p:extLst>
      <p:ext uri="{BB962C8B-B14F-4D97-AF65-F5344CB8AC3E}">
        <p14:creationId xmlns:p14="http://schemas.microsoft.com/office/powerpoint/2010/main" val="40009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830E7B-7462-4A58-AAA6-A19CA605B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EC14A-169A-4160-BFC6-76ADB222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Introduction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3978-28B2-4158-BC0A-46F10A8A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square sapped interface always start with pin number one.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3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41FB74-BADD-416A-A58E-856477D5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Remote accessing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0B02-B24B-4680-9430-75E6D4872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Open terminal : Ctrl + alt + t</a:t>
            </a:r>
          </a:p>
          <a:p>
            <a:r>
              <a:rPr lang="en-US" sz="2400" dirty="0"/>
              <a:t>$ ifconfig </a:t>
            </a:r>
          </a:p>
          <a:p>
            <a:pPr lvl="1"/>
            <a:r>
              <a:rPr lang="en-US" dirty="0"/>
              <a:t>Show </a:t>
            </a:r>
            <a:r>
              <a:rPr lang="en-US" dirty="0" err="1"/>
              <a:t>ip</a:t>
            </a:r>
            <a:r>
              <a:rPr lang="en-US" dirty="0"/>
              <a:t> address and other details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raspi</a:t>
            </a:r>
            <a:r>
              <a:rPr lang="en-US" sz="2400" dirty="0"/>
              <a:t>-config</a:t>
            </a:r>
          </a:p>
          <a:p>
            <a:pPr lvl="1"/>
            <a:r>
              <a:rPr lang="en-US" dirty="0"/>
              <a:t>Opens config window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(SSL: secure shell)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86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47DA-C500-470E-BB2F-D2D63A3C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accessing raspberry pi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F9BFBD-632C-42FF-A433-78F0B4F9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609"/>
            <a:ext cx="10515600" cy="43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6F84F8-4D47-4F64-AE5D-90C6FB7F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Remote accessing raspberry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06DF1-51AB-4AB0-95B3-82C7218DC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Navigate to Interfacing option</a:t>
            </a:r>
          </a:p>
          <a:p>
            <a:pPr lvl="1"/>
            <a:r>
              <a:rPr lang="en-US" dirty="0"/>
              <a:t>Navigate to SSH (Secure Shell) : for bash </a:t>
            </a:r>
          </a:p>
          <a:p>
            <a:pPr lvl="2"/>
            <a:r>
              <a:rPr lang="en-US" sz="2400" dirty="0"/>
              <a:t>Enable</a:t>
            </a:r>
          </a:p>
          <a:p>
            <a:pPr lvl="3"/>
            <a:r>
              <a:rPr lang="en-US" sz="2400" dirty="0"/>
              <a:t>ok</a:t>
            </a:r>
          </a:p>
          <a:p>
            <a:pPr lvl="1"/>
            <a:r>
              <a:rPr lang="en-US" dirty="0"/>
              <a:t>Navigate to VNC (Virtual Network Computing) : for graphical </a:t>
            </a:r>
          </a:p>
          <a:p>
            <a:pPr lvl="2"/>
            <a:r>
              <a:rPr lang="en-US" sz="2400" dirty="0"/>
              <a:t>Enable</a:t>
            </a:r>
          </a:p>
          <a:p>
            <a:pPr lvl="3"/>
            <a:r>
              <a:rPr lang="en-US" sz="2400" dirty="0"/>
              <a:t>Ok</a:t>
            </a:r>
          </a:p>
          <a:p>
            <a:pPr lvl="1"/>
            <a:r>
              <a:rPr lang="en-US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22457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6F84F8-4D47-4F64-AE5D-90C6FB7F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Remote accessing raspberry 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06DF1-51AB-4AB0-95B3-82C7218DC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Finding out Ip address:  $ ifconfig</a:t>
            </a:r>
          </a:p>
          <a:p>
            <a:r>
              <a:rPr lang="en-US" dirty="0"/>
              <a:t>For windows user download PUTTY software</a:t>
            </a:r>
          </a:p>
          <a:p>
            <a:r>
              <a:rPr lang="en-US" dirty="0"/>
              <a:t>For </a:t>
            </a:r>
            <a:r>
              <a:rPr lang="en-US" dirty="0" err="1"/>
              <a:t>linux</a:t>
            </a:r>
            <a:r>
              <a:rPr lang="en-US" dirty="0"/>
              <a:t> user just type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[username]@[</a:t>
            </a:r>
            <a:r>
              <a:rPr lang="en-US" dirty="0" err="1"/>
              <a:t>ip</a:t>
            </a:r>
            <a:r>
              <a:rPr lang="en-US" dirty="0"/>
              <a:t>-address]</a:t>
            </a:r>
          </a:p>
          <a:p>
            <a:pPr lvl="2"/>
            <a:r>
              <a:rPr lang="en-US" dirty="0"/>
              <a:t>Default </a:t>
            </a:r>
            <a:r>
              <a:rPr lang="en-US" dirty="0" err="1"/>
              <a:t>username_name</a:t>
            </a:r>
            <a:r>
              <a:rPr lang="en-US" dirty="0"/>
              <a:t> : pi</a:t>
            </a:r>
          </a:p>
          <a:p>
            <a:pPr lvl="2"/>
            <a:r>
              <a:rPr lang="en-US" dirty="0"/>
              <a:t>Default password : raspberry</a:t>
            </a:r>
          </a:p>
          <a:p>
            <a:r>
              <a:rPr lang="en-US" dirty="0"/>
              <a:t>If unable to connect </a:t>
            </a:r>
            <a:r>
              <a:rPr lang="en-US" dirty="0" err="1"/>
              <a:t>ssh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-keygen –R “</a:t>
            </a:r>
            <a:r>
              <a:rPr lang="en-US" dirty="0" err="1"/>
              <a:t>ip</a:t>
            </a:r>
            <a:r>
              <a:rPr lang="en-US" dirty="0"/>
              <a:t>-address-of-</a:t>
            </a:r>
            <a:r>
              <a:rPr lang="en-US" dirty="0" err="1"/>
              <a:t>ur</a:t>
            </a:r>
            <a:r>
              <a:rPr lang="en-US" dirty="0"/>
              <a:t>-pi”</a:t>
            </a:r>
          </a:p>
          <a:p>
            <a:pPr lvl="1"/>
            <a:endParaRPr lang="en-US" dirty="0"/>
          </a:p>
          <a:p>
            <a:r>
              <a:rPr lang="en-US" dirty="0"/>
              <a:t>Lots of other bash terminals can be used for </a:t>
            </a:r>
            <a:r>
              <a:rPr lang="en-US" dirty="0" err="1"/>
              <a:t>ssh</a:t>
            </a:r>
            <a:endParaRPr lang="en-US" dirty="0"/>
          </a:p>
          <a:p>
            <a:pPr lvl="1"/>
            <a:r>
              <a:rPr lang="en-US" dirty="0"/>
              <a:t>Windows : putty, bash of git, tera term,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Linux : terminal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B3EDA5-47D8-4A59-B611-71D7AF201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327" y="307731"/>
            <a:ext cx="4069343" cy="3997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C380CF-D4FC-4F48-ADAC-466DF9E8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585142"/>
            <a:ext cx="5455917" cy="34428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726C1D-A472-4BDE-89E7-47932AB6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Remote accessing raspberry pi</a:t>
            </a:r>
          </a:p>
        </p:txBody>
      </p:sp>
    </p:spTree>
    <p:extLst>
      <p:ext uri="{BB962C8B-B14F-4D97-AF65-F5344CB8AC3E}">
        <p14:creationId xmlns:p14="http://schemas.microsoft.com/office/powerpoint/2010/main" val="423754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9390FA-020F-4A14-9F07-248CEAA8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Remote accessing raspberry pi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(GUI)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C5F53-6D16-4F85-ABF6-C666227DC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need to remove old </a:t>
            </a:r>
            <a:r>
              <a:rPr lang="en-US" sz="2000" dirty="0" err="1"/>
              <a:t>vnc</a:t>
            </a:r>
            <a:r>
              <a:rPr lang="en-US" sz="2000" dirty="0"/>
              <a:t> server and tight </a:t>
            </a:r>
            <a:r>
              <a:rPr lang="en-US" sz="2000" dirty="0" err="1"/>
              <a:t>vnc</a:t>
            </a:r>
            <a:r>
              <a:rPr lang="en-US" sz="2000" dirty="0"/>
              <a:t> server (clean)</a:t>
            </a:r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remove </a:t>
            </a:r>
            <a:r>
              <a:rPr lang="en-US" sz="2000" dirty="0" err="1"/>
              <a:t>xrdp</a:t>
            </a:r>
            <a:r>
              <a:rPr lang="en-US" sz="2000" dirty="0"/>
              <a:t> vnc4server </a:t>
            </a:r>
            <a:r>
              <a:rPr lang="en-US" sz="2000" dirty="0" err="1"/>
              <a:t>tightvncserver</a:t>
            </a:r>
            <a:endParaRPr lang="en-US" sz="2000" dirty="0"/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</a:t>
            </a:r>
            <a:r>
              <a:rPr lang="en-US" sz="2000" dirty="0" err="1"/>
              <a:t>autoremove</a:t>
            </a:r>
            <a:endParaRPr lang="en-US" sz="2000" dirty="0"/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</a:t>
            </a:r>
            <a:r>
              <a:rPr lang="en-US" sz="2000" dirty="0" err="1"/>
              <a:t>autoclean</a:t>
            </a:r>
            <a:endParaRPr lang="en-US" sz="2000" dirty="0"/>
          </a:p>
          <a:p>
            <a:r>
              <a:rPr lang="en-US" sz="2000" dirty="0"/>
              <a:t>Install new </a:t>
            </a:r>
            <a:r>
              <a:rPr lang="en-US" sz="2000" dirty="0" err="1"/>
              <a:t>vnc</a:t>
            </a:r>
            <a:r>
              <a:rPr lang="en-US" sz="2000" dirty="0"/>
              <a:t> server</a:t>
            </a:r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install </a:t>
            </a:r>
            <a:r>
              <a:rPr lang="en-US" sz="2000" dirty="0" err="1"/>
              <a:t>tightvncsetver</a:t>
            </a:r>
            <a:endParaRPr lang="en-US" sz="2000" dirty="0"/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install vnc4server</a:t>
            </a:r>
          </a:p>
          <a:p>
            <a:pPr lvl="1"/>
            <a:r>
              <a:rPr lang="en-US" sz="2000" dirty="0"/>
              <a:t>$ </a:t>
            </a:r>
            <a:r>
              <a:rPr lang="en-US" sz="2000" dirty="0" err="1"/>
              <a:t>sudo</a:t>
            </a:r>
            <a:r>
              <a:rPr lang="en-US" sz="2000" dirty="0"/>
              <a:t> apt-get install </a:t>
            </a:r>
            <a:r>
              <a:rPr lang="en-US" sz="2000" dirty="0" err="1"/>
              <a:t>xrdp</a:t>
            </a:r>
            <a:endParaRPr lang="en-US" sz="2000" dirty="0"/>
          </a:p>
          <a:p>
            <a:r>
              <a:rPr lang="en-US" sz="2000" dirty="0"/>
              <a:t>XRDP shall restart by default if not</a:t>
            </a:r>
          </a:p>
          <a:p>
            <a:pPr lvl="1"/>
            <a:r>
              <a:rPr lang="en-US" sz="2000" dirty="0" err="1"/>
              <a:t>sudo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init.d</a:t>
            </a:r>
            <a:r>
              <a:rPr lang="en-US" sz="2000" dirty="0"/>
              <a:t>/</a:t>
            </a:r>
            <a:r>
              <a:rPr lang="en-US" sz="2000" dirty="0" err="1"/>
              <a:t>xrdp</a:t>
            </a:r>
            <a:r>
              <a:rPr lang="en-US" sz="2000" dirty="0"/>
              <a:t> restart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vncserver</a:t>
            </a:r>
            <a:r>
              <a:rPr lang="en-US" sz="2000" dirty="0"/>
              <a:t> :0</a:t>
            </a:r>
          </a:p>
          <a:p>
            <a:pPr marL="0" indent="0">
              <a:buNone/>
            </a:pPr>
            <a:r>
              <a:rPr lang="en-US" sz="2000" dirty="0"/>
              <a:t>(XRDP : remote desktop protocol)</a:t>
            </a:r>
          </a:p>
        </p:txBody>
      </p:sp>
    </p:spTree>
    <p:extLst>
      <p:ext uri="{BB962C8B-B14F-4D97-AF65-F5344CB8AC3E}">
        <p14:creationId xmlns:p14="http://schemas.microsoft.com/office/powerpoint/2010/main" val="488974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B3A6-0796-4E0A-860B-12975F17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VNC Viewer: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A3AB2-4120-4E9A-85B2-1214C0F1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6BDB0-450A-4B00-BA8C-0CC972DD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69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BB1B78-F26D-4426-A9DD-93215C1A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Remote Desktop: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EE17-DF6A-43BF-9A07-1CA9FA27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For windows search : remote desktop connection (pre-installed)</a:t>
            </a:r>
          </a:p>
          <a:p>
            <a:pPr lvl="1"/>
            <a:r>
              <a:rPr lang="en-US" dirty="0"/>
              <a:t>If not installed : install</a:t>
            </a:r>
          </a:p>
          <a:p>
            <a:pPr lvl="1"/>
            <a:r>
              <a:rPr lang="en-US" dirty="0"/>
              <a:t>Enter IP</a:t>
            </a:r>
          </a:p>
          <a:p>
            <a:pPr lvl="1"/>
            <a:r>
              <a:rPr lang="en-US" dirty="0"/>
              <a:t>Say yes</a:t>
            </a:r>
          </a:p>
          <a:p>
            <a:pPr lvl="1"/>
            <a:r>
              <a:rPr lang="en-US" dirty="0"/>
              <a:t>User name : pi</a:t>
            </a:r>
          </a:p>
          <a:p>
            <a:pPr lvl="1"/>
            <a:r>
              <a:rPr lang="en-US" dirty="0"/>
              <a:t>Password : raspberry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9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735339E-00E0-46BE-9CAF-B9FC7558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Introduction to raspberry pi – 3 (Model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BD97-54AA-4953-B1DE-841FAFF7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 Raspberry Pi is a </a:t>
            </a:r>
            <a:r>
              <a:rPr lang="en-US" sz="2200" i="1" dirty="0"/>
              <a:t>credit-card </a:t>
            </a:r>
            <a:r>
              <a:rPr lang="en-US" sz="2200" dirty="0"/>
              <a:t>sized computer that plugs into your TV and a keyboard, which can be used for many of the things that your average desktop does - spreadsheets, word-processing, games and it also plays high-definition video.</a:t>
            </a:r>
          </a:p>
          <a:p>
            <a:r>
              <a:rPr lang="en-US" sz="2200" dirty="0"/>
              <a:t>The Raspberry Pi is a charitable foundation.</a:t>
            </a:r>
          </a:p>
          <a:p>
            <a:r>
              <a:rPr lang="en-US" sz="2200" dirty="0"/>
              <a:t>Maintained by partners as well as opensource community.</a:t>
            </a:r>
          </a:p>
          <a:p>
            <a:pPr marL="0" indent="0">
              <a:buNone/>
            </a:pPr>
            <a:r>
              <a:rPr lang="en-US" sz="2200" dirty="0"/>
              <a:t>• Why so cheap ?</a:t>
            </a:r>
          </a:p>
          <a:p>
            <a:pPr marL="0" indent="0">
              <a:buNone/>
            </a:pPr>
            <a:r>
              <a:rPr lang="en-US" sz="2200" dirty="0"/>
              <a:t>	• SoC - System on a chip, a computer on a single low voltage chip</a:t>
            </a:r>
          </a:p>
          <a:p>
            <a:pPr marL="0" indent="0">
              <a:buNone/>
            </a:pPr>
            <a:r>
              <a:rPr lang="en-US" sz="2200" dirty="0"/>
              <a:t>	• Linux OS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045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30C1-DD69-40E5-B4C5-B7D4BE0F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Tera Term: </a:t>
            </a:r>
          </a:p>
          <a:p>
            <a:pPr lvl="1"/>
            <a:r>
              <a:rPr lang="en-US" dirty="0"/>
              <a:t>Install Tera term: </a:t>
            </a:r>
          </a:p>
          <a:p>
            <a:pPr lvl="2"/>
            <a:r>
              <a:rPr lang="en-US" sz="2400"/>
              <a:t>Enter ip</a:t>
            </a:r>
          </a:p>
          <a:p>
            <a:pPr lvl="2"/>
            <a:r>
              <a:rPr lang="en-US" sz="2400"/>
              <a:t>Username </a:t>
            </a:r>
          </a:p>
          <a:p>
            <a:pPr lvl="2"/>
            <a:r>
              <a:rPr lang="en-US" sz="2400"/>
              <a:t>Password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/>
              <a:t>Bash windows: </a:t>
            </a:r>
          </a:p>
          <a:p>
            <a:pPr lvl="1"/>
            <a:r>
              <a:rPr lang="en-US" dirty="0"/>
              <a:t>$ </a:t>
            </a:r>
            <a:r>
              <a:rPr lang="en-US"/>
              <a:t>ssh</a:t>
            </a:r>
            <a:r>
              <a:rPr lang="en-US" dirty="0"/>
              <a:t> pi@192.168.100.166 </a:t>
            </a:r>
          </a:p>
          <a:p>
            <a:pPr lvl="1"/>
            <a:r>
              <a:rPr lang="en-US" dirty="0"/>
              <a:t>$ say yes</a:t>
            </a:r>
          </a:p>
          <a:p>
            <a:pPr lvl="1"/>
            <a:r>
              <a:rPr lang="en-US" dirty="0"/>
              <a:t>$ password : raspberry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6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AD11C0-A1DD-4402-AA7B-2CE91787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63877"/>
            <a:ext cx="3550913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Update and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959DE-DC5E-4C39-A45D-56B1C4872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974" y="963877"/>
            <a:ext cx="6570784" cy="4930246"/>
          </a:xfrm>
        </p:spPr>
        <p:txBody>
          <a:bodyPr anchor="ctr">
            <a:normAutofit/>
          </a:bodyPr>
          <a:lstStyle/>
          <a:p>
            <a:r>
              <a:rPr lang="en-US" sz="1500" dirty="0"/>
              <a:t>Commands to update and upgrade: (ctrl + alt + t : open terminal)</a:t>
            </a:r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</a:t>
            </a:r>
            <a:r>
              <a:rPr lang="en-US" sz="1500" dirty="0" err="1"/>
              <a:t>nano</a:t>
            </a:r>
            <a:r>
              <a:rPr lang="en-US" sz="1500" dirty="0"/>
              <a:t> /</a:t>
            </a:r>
            <a:r>
              <a:rPr lang="en-US" sz="1500" dirty="0" err="1"/>
              <a:t>etc</a:t>
            </a:r>
            <a:r>
              <a:rPr lang="en-US" sz="1500" dirty="0"/>
              <a:t>/apt/</a:t>
            </a:r>
            <a:r>
              <a:rPr lang="en-US" sz="1500" dirty="0" err="1"/>
              <a:t>sources.list</a:t>
            </a:r>
            <a:endParaRPr lang="en-US" sz="1500" dirty="0"/>
          </a:p>
          <a:p>
            <a:pPr lvl="2"/>
            <a:r>
              <a:rPr lang="en-US" sz="1500" dirty="0"/>
              <a:t>This will open </a:t>
            </a:r>
            <a:r>
              <a:rPr lang="en-US" sz="1500" dirty="0" err="1"/>
              <a:t>sources.list</a:t>
            </a:r>
            <a:r>
              <a:rPr lang="en-US" sz="1500" dirty="0"/>
              <a:t> file in </a:t>
            </a:r>
            <a:r>
              <a:rPr lang="en-US" sz="1500" dirty="0" err="1"/>
              <a:t>nano</a:t>
            </a:r>
            <a:r>
              <a:rPr lang="en-US" sz="1500" dirty="0"/>
              <a:t> editor</a:t>
            </a:r>
          </a:p>
          <a:p>
            <a:pPr lvl="1"/>
            <a:r>
              <a:rPr lang="en-US" sz="1500" dirty="0">
                <a:solidFill>
                  <a:srgbClr val="FF0000"/>
                </a:solidFill>
              </a:rPr>
              <a:t>Go to the line starting with deb and deb-</a:t>
            </a:r>
            <a:r>
              <a:rPr lang="en-US" sz="1500" dirty="0" err="1">
                <a:solidFill>
                  <a:srgbClr val="FF0000"/>
                </a:solidFill>
              </a:rPr>
              <a:t>src</a:t>
            </a:r>
            <a:endParaRPr lang="en-US" sz="1500" dirty="0">
              <a:solidFill>
                <a:srgbClr val="FF0000"/>
              </a:solidFill>
            </a:endParaRPr>
          </a:p>
          <a:p>
            <a:pPr lvl="2"/>
            <a:r>
              <a:rPr lang="en-US" sz="1500" dirty="0">
                <a:solidFill>
                  <a:srgbClr val="FF0000"/>
                </a:solidFill>
              </a:rPr>
              <a:t>Ctrl + k to remove line</a:t>
            </a:r>
          </a:p>
          <a:p>
            <a:pPr lvl="2"/>
            <a:r>
              <a:rPr lang="en-US" sz="1500" dirty="0">
                <a:solidFill>
                  <a:srgbClr val="FF0000"/>
                </a:solidFill>
              </a:rPr>
              <a:t>Copy and lines below:</a:t>
            </a:r>
          </a:p>
          <a:p>
            <a:pPr lvl="3"/>
            <a:r>
              <a:rPr lang="en-US" sz="1500" dirty="0">
                <a:solidFill>
                  <a:srgbClr val="FF0000"/>
                </a:solidFill>
              </a:rPr>
              <a:t>deb http://archive.raspbian.org/raspbian jessie main </a:t>
            </a:r>
            <a:r>
              <a:rPr lang="en-US" sz="1500" dirty="0" err="1">
                <a:solidFill>
                  <a:srgbClr val="FF0000"/>
                </a:solidFill>
              </a:rPr>
              <a:t>contrib</a:t>
            </a:r>
            <a:r>
              <a:rPr lang="en-US" sz="1500" dirty="0">
                <a:solidFill>
                  <a:srgbClr val="FF0000"/>
                </a:solidFill>
              </a:rPr>
              <a:t> non-free</a:t>
            </a:r>
          </a:p>
          <a:p>
            <a:pPr lvl="3"/>
            <a:r>
              <a:rPr lang="en-US" sz="1500" dirty="0">
                <a:solidFill>
                  <a:srgbClr val="FF0000"/>
                </a:solidFill>
              </a:rPr>
              <a:t>deb-</a:t>
            </a:r>
            <a:r>
              <a:rPr lang="en-US" sz="1500" dirty="0" err="1">
                <a:solidFill>
                  <a:srgbClr val="FF0000"/>
                </a:solidFill>
              </a:rPr>
              <a:t>src</a:t>
            </a:r>
            <a:r>
              <a:rPr lang="en-US" sz="1500" dirty="0">
                <a:solidFill>
                  <a:srgbClr val="FF0000"/>
                </a:solidFill>
              </a:rPr>
              <a:t> http://archive.raspbian.org/raspbian jessie main </a:t>
            </a:r>
            <a:r>
              <a:rPr lang="en-US" sz="1500" dirty="0" err="1">
                <a:solidFill>
                  <a:srgbClr val="FF0000"/>
                </a:solidFill>
              </a:rPr>
              <a:t>contrib</a:t>
            </a:r>
            <a:r>
              <a:rPr lang="en-US" sz="1500" dirty="0">
                <a:solidFill>
                  <a:srgbClr val="FF0000"/>
                </a:solidFill>
              </a:rPr>
              <a:t> non-free</a:t>
            </a:r>
          </a:p>
          <a:p>
            <a:pPr lvl="2"/>
            <a:r>
              <a:rPr lang="en-US" sz="1500" dirty="0">
                <a:solidFill>
                  <a:srgbClr val="FF0000"/>
                </a:solidFill>
              </a:rPr>
              <a:t>Ctrl + x to exit and y to save</a:t>
            </a:r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apt-get purge wolfram-engine</a:t>
            </a:r>
          </a:p>
          <a:p>
            <a:pPr lvl="2"/>
            <a:r>
              <a:rPr lang="en-US" sz="1500" dirty="0"/>
              <a:t>Since the size is lower we remove wolfram engine (not required)</a:t>
            </a:r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apt-get </a:t>
            </a:r>
            <a:r>
              <a:rPr lang="en-US" sz="1500" dirty="0" err="1"/>
              <a:t>autoremove</a:t>
            </a:r>
            <a:endParaRPr lang="en-US" sz="1500" dirty="0"/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apt-get </a:t>
            </a:r>
            <a:r>
              <a:rPr lang="en-US" sz="1500" dirty="0" err="1"/>
              <a:t>dist</a:t>
            </a:r>
            <a:r>
              <a:rPr lang="en-US" sz="1500" dirty="0"/>
              <a:t>-upgrade</a:t>
            </a:r>
          </a:p>
          <a:p>
            <a:pPr lvl="2"/>
            <a:r>
              <a:rPr lang="en-US" sz="1500" dirty="0"/>
              <a:t>This will take little time and say ‘y’ if asked to continue</a:t>
            </a:r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apt-get update</a:t>
            </a:r>
          </a:p>
          <a:p>
            <a:pPr lvl="1"/>
            <a:r>
              <a:rPr lang="en-US" sz="1500" dirty="0"/>
              <a:t>$ </a:t>
            </a:r>
            <a:r>
              <a:rPr lang="en-US" sz="1500" dirty="0" err="1"/>
              <a:t>sudo</a:t>
            </a:r>
            <a:r>
              <a:rPr lang="en-US" sz="1500" dirty="0"/>
              <a:t> apt-get upgrade</a:t>
            </a:r>
          </a:p>
        </p:txBody>
      </p:sp>
    </p:spTree>
    <p:extLst>
      <p:ext uri="{BB962C8B-B14F-4D97-AF65-F5344CB8AC3E}">
        <p14:creationId xmlns:p14="http://schemas.microsoft.com/office/powerpoint/2010/main" val="404430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23783-C5A9-4EC3-86B6-9F5CF7361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				</a:t>
            </a:r>
          </a:p>
          <a:p>
            <a:pPr marL="0" indent="0">
              <a:buNone/>
            </a:pPr>
            <a:r>
              <a:rPr lang="en-US" sz="2400"/>
              <a:t>		</a:t>
            </a:r>
          </a:p>
          <a:p>
            <a:pPr marL="0" indent="0">
              <a:buNone/>
            </a:pPr>
            <a:r>
              <a:rPr lang="en-US" sz="2400"/>
              <a:t>				Thanks for today …</a:t>
            </a:r>
          </a:p>
        </p:txBody>
      </p:sp>
    </p:spTree>
    <p:extLst>
      <p:ext uri="{BB962C8B-B14F-4D97-AF65-F5344CB8AC3E}">
        <p14:creationId xmlns:p14="http://schemas.microsoft.com/office/powerpoint/2010/main" val="375042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75AAA59-C539-4404-9FB6-78DF9891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Introduction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E15ED-A6A9-4F6B-B031-4A5E12E2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Linux on a bootable SD card</a:t>
            </a:r>
          </a:p>
          <a:p>
            <a:pPr lvl="1"/>
            <a:r>
              <a:rPr lang="en-US" dirty="0"/>
              <a:t>Fedora</a:t>
            </a:r>
          </a:p>
          <a:p>
            <a:pPr lvl="1"/>
            <a:r>
              <a:rPr lang="en-US" dirty="0"/>
              <a:t>Debian </a:t>
            </a:r>
          </a:p>
          <a:p>
            <a:pPr lvl="1"/>
            <a:r>
              <a:rPr lang="en-US"/>
              <a:t>ArchLinux</a:t>
            </a:r>
            <a:endParaRPr lang="en-US" dirty="0"/>
          </a:p>
          <a:p>
            <a:pPr lvl="1"/>
            <a:r>
              <a:rPr lang="en-US" dirty="0"/>
              <a:t>Windows 10 IOT core </a:t>
            </a:r>
          </a:p>
          <a:p>
            <a:pPr lvl="1"/>
            <a:r>
              <a:rPr lang="en-US" dirty="0"/>
              <a:t>UBUNTU MATE </a:t>
            </a:r>
          </a:p>
          <a:p>
            <a:pPr lvl="1"/>
            <a:r>
              <a:rPr lang="en-US" dirty="0"/>
              <a:t>PINET </a:t>
            </a:r>
          </a:p>
          <a:p>
            <a:pPr lvl="1"/>
            <a:r>
              <a:rPr lang="en-US" dirty="0"/>
              <a:t>RISK OS, </a:t>
            </a:r>
            <a:r>
              <a:rPr lang="en-US"/>
              <a:t>etc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2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681622-B0CC-494E-9991-50B914B7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Installation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D7557-301F-411F-9523-295A9381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Step by step 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Go to </a:t>
            </a:r>
            <a:r>
              <a:rPr lang="en-US" sz="2400">
                <a:hlinkClick r:id="rId2"/>
              </a:rPr>
              <a:t>https://www.raspberrypi.org/downloads</a:t>
            </a:r>
            <a:endParaRPr lang="en-US" sz="2400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Main operating used Raspbian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But we use NOOBS (New Out of Box Software), a Raspbian offline installer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Download SD-card Formatter (MAC not required, Linux use gparted)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Format the SD –card using SD-card Formatter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Extract the downloaded file into the SD-card.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Install : Select Raspbian</a:t>
            </a:r>
          </a:p>
        </p:txBody>
      </p:sp>
    </p:spTree>
    <p:extLst>
      <p:ext uri="{BB962C8B-B14F-4D97-AF65-F5344CB8AC3E}">
        <p14:creationId xmlns:p14="http://schemas.microsoft.com/office/powerpoint/2010/main" val="106365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DC1FD9F-62E5-401F-9336-F0ABB978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Introduction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9964-5826-4D32-97E4-1A7C27A4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By default, supporting Python as the educational language. </a:t>
            </a:r>
          </a:p>
          <a:p>
            <a:r>
              <a:rPr lang="en-US" sz="2400"/>
              <a:t>Any language which will compile for ARMv6 can be used with the Raspberry Pi, though; so you’re not limited to using Python.</a:t>
            </a:r>
          </a:p>
          <a:p>
            <a:r>
              <a:rPr lang="en-US" sz="2400"/>
              <a:t>E.g C, C++, HTML, PHP, java etc ..</a:t>
            </a:r>
          </a:p>
          <a:p>
            <a:pPr marL="0" indent="0">
              <a:buNone/>
            </a:pPr>
            <a:br>
              <a:rPr lang="en-US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2894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eekle.co.za/wp-content/uploads/2018/05/106-raspberry-pi-3-b-2.png">
            <a:extLst>
              <a:ext uri="{FF2B5EF4-FFF2-40B4-BE49-F238E27FC236}">
                <a16:creationId xmlns:a16="http://schemas.microsoft.com/office/drawing/2014/main" id="{0A33D564-8606-4721-A8FB-62D0F18B0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1311261"/>
            <a:ext cx="6553545" cy="424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39DF0A-7BC4-46C6-9F0E-51934842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Cont.</a:t>
            </a:r>
          </a:p>
        </p:txBody>
      </p:sp>
    </p:spTree>
    <p:extLst>
      <p:ext uri="{BB962C8B-B14F-4D97-AF65-F5344CB8AC3E}">
        <p14:creationId xmlns:p14="http://schemas.microsoft.com/office/powerpoint/2010/main" val="31470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6B78-72FF-4782-9100-896CE79F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502F-8CBC-4017-898D-0812944FB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Specifications:</a:t>
            </a:r>
          </a:p>
          <a:p>
            <a:pPr lvl="1"/>
            <a:endParaRPr lang="en-US" dirty="0"/>
          </a:p>
        </p:txBody>
      </p:sp>
      <p:pic>
        <p:nvPicPr>
          <p:cNvPr id="4098" name="Picture 2" descr="https://hackadaycom.files.wordpress.com/2016/02/pispecs2.png">
            <a:extLst>
              <a:ext uri="{FF2B5EF4-FFF2-40B4-BE49-F238E27FC236}">
                <a16:creationId xmlns:a16="http://schemas.microsoft.com/office/drawing/2014/main" id="{FF78887D-95B2-4122-BDAC-8089353B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66750"/>
            <a:ext cx="106299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7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EA8F6F-6B10-4787-A87A-72F1DFD1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Introduction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7D0FA-A8EF-487B-85BD-24D89B67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Key Improvements from Pi 2 Model B to Pi 3 Model B:</a:t>
            </a:r>
          </a:p>
          <a:p>
            <a:pPr lvl="1"/>
            <a:r>
              <a:rPr lang="en-US" dirty="0"/>
              <a:t>Next Generation QUAD Core Broadcom BCM2837 64bit processor</a:t>
            </a:r>
          </a:p>
          <a:p>
            <a:pPr lvl="1"/>
            <a:r>
              <a:rPr lang="en-US" dirty="0"/>
              <a:t>Processor speed has increased from 900MHz on Pi 2 to 1.2Ghz</a:t>
            </a:r>
          </a:p>
          <a:p>
            <a:pPr lvl="1"/>
            <a:r>
              <a:rPr lang="en-US" dirty="0"/>
              <a:t>BCM43438 </a:t>
            </a:r>
            <a:r>
              <a:rPr lang="en-US"/>
              <a:t>WiFi</a:t>
            </a:r>
            <a:r>
              <a:rPr lang="en-US" dirty="0"/>
              <a:t> on board</a:t>
            </a:r>
          </a:p>
          <a:p>
            <a:pPr lvl="1"/>
            <a:r>
              <a:rPr lang="en-US" dirty="0"/>
              <a:t>Bluetooth Low Energy (BLE) on board</a:t>
            </a:r>
          </a:p>
          <a:p>
            <a:pPr lvl="1"/>
            <a:r>
              <a:rPr lang="en-US" dirty="0"/>
              <a:t>Upgraded switched power source up to 2.5 Amps (can now power even more powerful devices over USB ports)</a:t>
            </a:r>
          </a:p>
        </p:txBody>
      </p:sp>
    </p:spTree>
    <p:extLst>
      <p:ext uri="{BB962C8B-B14F-4D97-AF65-F5344CB8AC3E}">
        <p14:creationId xmlns:p14="http://schemas.microsoft.com/office/powerpoint/2010/main" val="354707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0FCB4-2918-4639-ACB3-0761E973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Introduction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D193-0EC5-455F-BB06-47A5B75B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Other Technical Specification:</a:t>
            </a:r>
          </a:p>
          <a:p>
            <a:pPr lvl="1"/>
            <a:r>
              <a:rPr lang="en-US" sz="2000" dirty="0"/>
              <a:t>40pin extended GPIO</a:t>
            </a:r>
          </a:p>
          <a:p>
            <a:pPr lvl="1"/>
            <a:r>
              <a:rPr lang="en-US" sz="2000" dirty="0"/>
              <a:t>4 x USB 2 ports</a:t>
            </a:r>
          </a:p>
          <a:p>
            <a:pPr lvl="1"/>
            <a:r>
              <a:rPr lang="en-US" sz="2000" dirty="0"/>
              <a:t>4 pole Stereo output and Composite video port</a:t>
            </a:r>
          </a:p>
          <a:p>
            <a:pPr lvl="1"/>
            <a:r>
              <a:rPr lang="en-US" sz="2000" dirty="0"/>
              <a:t>Full size HDMI output</a:t>
            </a:r>
          </a:p>
          <a:p>
            <a:pPr lvl="1"/>
            <a:r>
              <a:rPr lang="en-US" sz="2000" dirty="0"/>
              <a:t>CSI camera port for connecting the Raspberry Pi camera</a:t>
            </a:r>
          </a:p>
          <a:p>
            <a:pPr lvl="1"/>
            <a:r>
              <a:rPr lang="en-US" sz="2000" dirty="0"/>
              <a:t>DSI display port for connecting the Raspberry Pi touch screen display</a:t>
            </a:r>
          </a:p>
          <a:p>
            <a:pPr lvl="1"/>
            <a:r>
              <a:rPr lang="en-US" sz="2000" dirty="0"/>
              <a:t>Micro SD port for loading your operating system and storing data</a:t>
            </a:r>
          </a:p>
          <a:p>
            <a:pPr lvl="1"/>
            <a:r>
              <a:rPr lang="en-US" sz="2000" dirty="0"/>
              <a:t>Upgraded switched Micro USB power source (now supports up to 2.5 Amps)</a:t>
            </a:r>
          </a:p>
          <a:p>
            <a:pPr lvl="1"/>
            <a:r>
              <a:rPr lang="en-US" sz="2000" dirty="0"/>
              <a:t>The same form factor as the Pi 2 Model B, - the only difference is the location of the onboard LEDs</a:t>
            </a:r>
          </a:p>
        </p:txBody>
      </p:sp>
    </p:spTree>
    <p:extLst>
      <p:ext uri="{BB962C8B-B14F-4D97-AF65-F5344CB8AC3E}">
        <p14:creationId xmlns:p14="http://schemas.microsoft.com/office/powerpoint/2010/main" val="294147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855</Words>
  <Application>Microsoft Office PowerPoint</Application>
  <PresentationFormat>Widescreen</PresentationFormat>
  <Paragraphs>144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RASBERRY PI WORKSHOP</vt:lpstr>
      <vt:lpstr>Introduction to raspberry pi – 3 (Model B)</vt:lpstr>
      <vt:lpstr>Introduction Cont.</vt:lpstr>
      <vt:lpstr>Installation </vt:lpstr>
      <vt:lpstr>Introduction Cont.</vt:lpstr>
      <vt:lpstr>Introduction Cont.</vt:lpstr>
      <vt:lpstr>Introduction Cont.</vt:lpstr>
      <vt:lpstr>Introduction Cont.</vt:lpstr>
      <vt:lpstr>Introduction Cont.</vt:lpstr>
      <vt:lpstr>Introduction Cont.</vt:lpstr>
      <vt:lpstr>Introduction Cont.</vt:lpstr>
      <vt:lpstr>Remote accessing raspberry pi</vt:lpstr>
      <vt:lpstr>Remote accessing raspberry pi</vt:lpstr>
      <vt:lpstr>Remote accessing raspberry pi</vt:lpstr>
      <vt:lpstr>Remote accessing raspberry pi</vt:lpstr>
      <vt:lpstr>Remote accessing raspberry pi</vt:lpstr>
      <vt:lpstr>Remote accessing raspberry pi (GUI)</vt:lpstr>
      <vt:lpstr>VNC Viewer:</vt:lpstr>
      <vt:lpstr>Remote Desktop:</vt:lpstr>
      <vt:lpstr>PowerPoint Presentation</vt:lpstr>
      <vt:lpstr>Update and upgrade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RASBERRY PI WORKSHOP</dc:title>
  <dc:creator>krrishna shah</dc:creator>
  <cp:lastModifiedBy>krrishna shah</cp:lastModifiedBy>
  <cp:revision>34</cp:revision>
  <dcterms:created xsi:type="dcterms:W3CDTF">2018-07-01T13:31:25Z</dcterms:created>
  <dcterms:modified xsi:type="dcterms:W3CDTF">2018-08-02T05:52:19Z</dcterms:modified>
</cp:coreProperties>
</file>